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B6538-3D81-9F04-8FC2-21563D2A0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E2279-C2F0-CDAB-2C2C-23C987E8F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790AF-2722-233A-5CFE-B4491453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7CD8F-F5F2-15EF-658E-47967CDE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DA188-71AD-E14D-E58B-3DC20160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8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76905-42BB-7176-E88E-3E364393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77BAD-8589-F867-3BF4-A25317AA3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007EA-0D50-D769-946B-DBB7C7DF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69C97-CC44-4B41-0ABC-190C06381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5B2D2-E5E2-B320-8B7E-4E961267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9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33D0B-85B5-A8DA-8D4B-D143E8A17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84A6D-3010-E8E0-F790-31E8A3720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ED7F-475F-19FB-6DD1-3C7D74BB8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84238-7E36-D810-7B64-882BB5E9E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4A8B6-F226-069B-FE66-871542EA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5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09FE-EB78-18CB-A27A-DAA237542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6ECBB-1130-44FE-E7D1-714AF9295F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18950-FACA-6020-E035-5B4229830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9DD5B-F72B-C667-0E72-F8117E46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6494D-2314-FFC2-B79A-CFA79DEBB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AB262-FD27-A954-01BD-64D7FDC4A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9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252D9-9DD9-C17A-236A-C72F8C9A3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560F8-F200-3003-600D-A18040814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F3A68-E3CD-2658-3A81-3C0CCF0DA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155C2-E720-66C3-F5E5-2251F52E3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03E05C-8DE8-591B-0C4A-C430BEA9E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5FDB36-9B16-BC1A-82CC-E6A3026D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99EE6-6C44-82AD-775C-8A210BBD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CD2B83-45FC-7304-76FE-CEFF2607D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75360-B2A2-422E-D04A-51A55E1B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39FA8-5331-DA37-6B30-333D05938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39E42-1571-F61F-B475-35DA510E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68D498-6CF2-5056-B3F3-DBDC581F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3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5EA34D-27CB-A2BA-5B1F-7763D6BC9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2893C7-763D-3201-7B59-C844DB3A2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DC0F6-0842-FADB-31E2-66134017E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5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AC293-5B48-E6E9-C357-E1BD0D271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0B0BB-CBE2-C3BA-3909-B3685F371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90A60-7102-8DA3-326E-6E4A8B3DB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44E80-1DE2-757E-ECBA-6697E7D9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4BAAC-7ADD-B64B-21C6-6CA7A9B7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30EF5-ECBC-A61D-31FC-06EFA35E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6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8790-9135-7EA5-8674-6C87161C6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6A1FF7-1BC9-9901-E0B7-DEEE99DBF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39C5A-E27B-130A-A9F4-7C45D9968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803B0-F7FE-8715-883D-B4BDA4A6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B43E2-784D-A8A1-0C49-3E92E109E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BFAB8-EF5F-7E0D-8054-00FF2A78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8C5E0-1C44-AA79-B16C-89AAB21FE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064148-2A98-59C3-C198-34C39260C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5F61B-8736-835D-11C5-AD2891EB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027F9-6BDA-0D52-6376-66E4F427C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3815F-425F-8FE1-80BA-7E976599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7DC422-8FA4-96B4-5C61-639870A85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19FC7-1160-7CAF-A9CD-CDEB1942E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2919F-0825-E5E9-7AD8-F427C2FE8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69B2B-D20C-227A-F809-860AFCB9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3E84C-EF99-8B1D-254F-23828336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AD8C9-B347-EDED-6EF7-85B2E875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B343F-899E-7A3C-431E-7CC639890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3D3B1-7235-568D-7BD7-F8E32FF13B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89FF14-C71A-4643-A953-198F1B47B5B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DAAF3-8A62-D9B1-8E3C-77F218F1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91430-3942-9A3B-D48A-D8D8F6CA9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8486AD-AF06-498D-A04E-CCF0C60C0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88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3E6A7-516F-099E-9A9A-AEE17AF4C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9AA554-285C-BC0A-FB6C-5F03AF6398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62FB2-C8A0-3E71-642D-01FB027A4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39" y="0"/>
            <a:ext cx="840712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43CD6B-39E8-148D-12D9-1BDE0CFCCA19}"/>
              </a:ext>
            </a:extLst>
          </p:cNvPr>
          <p:cNvSpPr txBox="1"/>
          <p:nvPr/>
        </p:nvSpPr>
        <p:spPr>
          <a:xfrm>
            <a:off x="10299560" y="1823830"/>
            <a:ext cx="132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Meet in this parking lot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D5F36C-D72F-6BC4-A69C-C274CCF8AEB3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8150087" y="2146996"/>
            <a:ext cx="2149473" cy="372574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20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14C61C-1035-F1FE-EE0A-E46378DF3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752475"/>
            <a:ext cx="10039350" cy="5353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E3369-37EE-4F46-F6E8-FB8B1A48DCA8}"/>
              </a:ext>
            </a:extLst>
          </p:cNvPr>
          <p:cNvSpPr txBox="1"/>
          <p:nvPr/>
        </p:nvSpPr>
        <p:spPr>
          <a:xfrm>
            <a:off x="5223841" y="5625548"/>
            <a:ext cx="13268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Enter here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A7E720-FC17-50B2-DEB1-C9AD0BCB894C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5784574" y="4417943"/>
            <a:ext cx="102704" cy="120760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324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Klonowski</dc:creator>
  <cp:lastModifiedBy>Paul Klonowski</cp:lastModifiedBy>
  <cp:revision>1</cp:revision>
  <dcterms:created xsi:type="dcterms:W3CDTF">2024-08-13T16:58:50Z</dcterms:created>
  <dcterms:modified xsi:type="dcterms:W3CDTF">2024-08-13T17:04:52Z</dcterms:modified>
</cp:coreProperties>
</file>